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57" r:id="rId4"/>
    <p:sldId id="258" r:id="rId5"/>
    <p:sldId id="259" r:id="rId6"/>
    <p:sldId id="260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2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1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898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63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763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7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7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207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347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19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40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36A70-BA0C-46B5-BECB-DF764D30999E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25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mtClean="0"/>
              <a:t>Білім </a:t>
            </a:r>
            <a:r>
              <a:rPr lang="kk-KZ" dirty="0" smtClean="0"/>
              <a:t>алушылардың жобалық іс-әрекетін ұйымдастыруда коучинг технологияларды қолдану.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 шешім қабылдауға бағытталған тәсіл ретінде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338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 ...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адамға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айқындау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жеткізуге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серіктестердің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мансапта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бизнесте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консультант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есебінде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мәселелердің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шешімін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іздеудегі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беруші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рөлінде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творчестволық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ашады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клиент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жеткілікті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оңды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демейді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жасайды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453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Коучингтің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сауалдар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мұқият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тыңдау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түйсіктер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интуициялар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өмірлік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тепе-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теңдікке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балансқа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бірлесіп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табу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клиенттің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ақырғы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шешімді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өздігінен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клиент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потенциалын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ашу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клиент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түрткісін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мотивациясын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330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тәсілді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басымдылыққа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аумақтарды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бөліп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қарастыруға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8164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корпоративтік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маркетингтегі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кіші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бизнестегі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жетістікке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әдемілік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денсаулық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оқытудағы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8925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Коучингтің бүгінгі таңда қолданылуы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ілімі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қазір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елдерінде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Тимоти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Голви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Джон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Уитмор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Мерлин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Аткинсон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Томас Леонард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жетекшi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практикасымен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етуде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Коучингтің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федерациясының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көмектесетін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үзіліссіз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қауымдастық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білімдерін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тереңдетеді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ықпалдылығын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бүгінде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қабылдауға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юағытталған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тәсіл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1358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265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Коучинг шешім қабылдауға бағытталған тәсіл ретінде</vt:lpstr>
      <vt:lpstr>Коучинг ...</vt:lpstr>
      <vt:lpstr>Коучингтің басты мақсаттары </vt:lpstr>
      <vt:lpstr>Қазіргі кезде бұл тәсілді қолдануға болатын бірнеше басымдылыққа ие аумақтарды жеке бөліп қарастыруға болады</vt:lpstr>
      <vt:lpstr>Коучингтің бүгінгі таңда қолданылуы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Коучинг шешім қабылдауға бағытталған тәсіл ретінде</dc:title>
  <dc:creator>Айнура</dc:creator>
  <cp:lastModifiedBy>Пользователь Windows</cp:lastModifiedBy>
  <cp:revision>5</cp:revision>
  <dcterms:created xsi:type="dcterms:W3CDTF">2014-10-12T13:09:41Z</dcterms:created>
  <dcterms:modified xsi:type="dcterms:W3CDTF">2020-09-13T16:12:24Z</dcterms:modified>
</cp:coreProperties>
</file>